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9" r:id="rId37"/>
    <p:sldId id="291" r:id="rId38"/>
    <p:sldId id="292" r:id="rId39"/>
    <p:sldId id="293" r:id="rId40"/>
    <p:sldId id="310" r:id="rId41"/>
    <p:sldId id="294" r:id="rId42"/>
    <p:sldId id="295" r:id="rId43"/>
    <p:sldId id="296" r:id="rId44"/>
    <p:sldId id="297" r:id="rId45"/>
    <p:sldId id="298" r:id="rId46"/>
    <p:sldId id="299" r:id="rId47"/>
    <p:sldId id="311" r:id="rId48"/>
    <p:sldId id="312" r:id="rId49"/>
    <p:sldId id="300" r:id="rId50"/>
    <p:sldId id="301" r:id="rId51"/>
    <p:sldId id="302" r:id="rId52"/>
    <p:sldId id="313" r:id="rId53"/>
    <p:sldId id="314" r:id="rId54"/>
    <p:sldId id="304" r:id="rId55"/>
    <p:sldId id="305" r:id="rId56"/>
    <p:sldId id="315" r:id="rId57"/>
    <p:sldId id="316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15" autoAdjust="0"/>
    <p:restoredTop sz="94640" autoAdjust="0"/>
  </p:normalViewPr>
  <p:slideViewPr>
    <p:cSldViewPr>
      <p:cViewPr>
        <p:scale>
          <a:sx n="75" d="100"/>
          <a:sy n="75" d="100"/>
        </p:scale>
        <p:origin x="-1522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C1D8BC-F612-49D0-A253-B8C0C47C2DD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568BF4-12D1-499D-B239-4F0EE448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@usurt.ru" TargetMode="External"/><Relationship Id="rId2" Type="http://schemas.openxmlformats.org/officeDocument/2006/relationships/hyperlink" Target="https://www.usurt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.urgau@yandex.ru" TargetMode="External"/><Relationship Id="rId2" Type="http://schemas.openxmlformats.org/officeDocument/2006/relationships/hyperlink" Target="http://urgau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ugkp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ects.ru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urfu.ru" TargetMode="External"/><Relationship Id="rId2" Type="http://schemas.openxmlformats.org/officeDocument/2006/relationships/hyperlink" Target="https://urfu.ru/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pt@k66.ru" TargetMode="External"/><Relationship Id="rId2" Type="http://schemas.openxmlformats.org/officeDocument/2006/relationships/hyperlink" Target="http://ekpt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imt-irbit.ru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tavtomatika@mail.ru" TargetMode="External"/><Relationship Id="rId2" Type="http://schemas.openxmlformats.org/officeDocument/2006/relationships/hyperlink" Target="http://etavtomatika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tel:+73432212588" TargetMode="External"/><Relationship Id="rId2" Type="http://schemas.openxmlformats.org/officeDocument/2006/relationships/hyperlink" Target="https://crt.usurt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hyperlink" Target="mailto:kgt@usurt.ru" TargetMode="External"/><Relationship Id="rId4" Type="http://schemas.openxmlformats.org/officeDocument/2006/relationships/hyperlink" Target="tel:+73432212538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tallt@mail.ru" TargetMode="External"/><Relationship Id="rId2" Type="http://schemas.openxmlformats.org/officeDocument/2006/relationships/hyperlink" Target="http://www.tallk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ktpts.ru/p63aa1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tel:+734357402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pl-16kam-v@mail.ru" TargetMode="External"/><Relationship Id="rId2" Type="http://schemas.openxmlformats.org/officeDocument/2006/relationships/hyperlink" Target="https://kamtechprom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ifr.ru" TargetMode="External"/><Relationship Id="rId2" Type="http://schemas.openxmlformats.org/officeDocument/2006/relationships/hyperlink" Target="https://uifr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0243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ВУЗов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Свердловской области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 Эксплуатация и обслуживание автомобильного транспорта»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2021-2022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 балл и экзамены которые необходимы при поступлении на данные специальности.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779912" y="1628800"/>
          <a:ext cx="5040560" cy="2952328"/>
        </p:xfrm>
        <a:graphic>
          <a:graphicData uri="http://schemas.openxmlformats.org/drawingml/2006/table">
            <a:tbl>
              <a:tblPr/>
              <a:tblGrid>
                <a:gridCol w="2520013"/>
                <a:gridCol w="2520547"/>
              </a:tblGrid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Экзамены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минимальные баллы ЕГЭ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36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40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27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 descr="D:\Фотографии ВУЗов к Проекту\УИФР\e8024ab81bb06dcc31a90ffc760972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03191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университет путей сообщения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716016" y="1484784"/>
            <a:ext cx="4041648" cy="4937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620034, Свердловская область, г. Екатеринбург, ул. Колмогорова, дом 66 </a:t>
            </a: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usurt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(343) 221-25-25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rector@usurt.ru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графии ВУЗов к Проекту\УРГУПС\58f642e7d20669d9f597de3e839819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10445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600200"/>
            <a:ext cx="4464496" cy="45259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университет путей сообщения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УрГУПС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был основан 23 июня 1956 года в городе Свердловске Советом министров СССР по представлению Министерства путей сообщения. До 1994 года был известен как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«Уральский электромеханический институт инженеров железнодорожного транспорта»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УЭМИИТ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в период с 1994 по 1999 носил название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«Уральская государственная академия путей сообщения»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УрГАПС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университета связано с потребностями в специалистках по электрификации на железных дорогах Урала того времени. Первоначально подготовка велась по двум специальностям: «Электрификация железнодорожного транспорта» и «Автоматика, телемеханика и связь на железнодорожном транспорте».</a:t>
            </a:r>
          </a:p>
        </p:txBody>
      </p:sp>
      <p:pic>
        <p:nvPicPr>
          <p:cNvPr id="2050" name="Picture 2" descr="D:\Фотографии ВУЗов к Проекту\УРГУПС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3520935" cy="1728192"/>
          </a:xfrm>
          <a:prstGeom prst="rect">
            <a:avLst/>
          </a:prstGeom>
          <a:noFill/>
        </p:spPr>
      </p:pic>
      <p:pic>
        <p:nvPicPr>
          <p:cNvPr id="2051" name="Picture 3" descr="D:\Фотографии ВУЗов к Проекту\УРГУПС\urgu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3532708" cy="235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923928" y="1772816"/>
          <a:ext cx="4830688" cy="3528392"/>
        </p:xfrm>
        <a:graphic>
          <a:graphicData uri="http://schemas.openxmlformats.org/drawingml/2006/table">
            <a:tbl>
              <a:tblPr/>
              <a:tblGrid>
                <a:gridCol w="1080120"/>
                <a:gridCol w="1334968"/>
                <a:gridCol w="1207544"/>
                <a:gridCol w="1208056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Calibri"/>
                          <a:cs typeface="Times New Roman"/>
                        </a:rPr>
                        <a:t>Профессиональная подготовка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Times New Roman"/>
                          <a:cs typeface="Times New Roman"/>
                        </a:rPr>
                        <a:t>Сроки обучения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Calibri"/>
                          <a:cs typeface="Times New Roman"/>
                        </a:rPr>
                        <a:t>23.03.03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Эксплуатация транспортно-технологических машин и комплексов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Автомобили и автомобильное хозяйство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3 года 10 месяцев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D:\Фотографии ВУЗов к Проекту\УРГУПС\A25QkMAvf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 балл и экзамены которые необходимы при поступлении на данные специальности.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427984" y="1700808"/>
          <a:ext cx="4398640" cy="3600400"/>
        </p:xfrm>
        <a:graphic>
          <a:graphicData uri="http://schemas.openxmlformats.org/drawingml/2006/table">
            <a:tbl>
              <a:tblPr/>
              <a:tblGrid>
                <a:gridCol w="2199087"/>
                <a:gridCol w="2199553"/>
              </a:tblGrid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Экзамены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минимальные баллы ЕГЭ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 22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 20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21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D:\Фотографии ВУЗов к Проекту\УРГУПС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457735" cy="2448272"/>
          </a:xfrm>
          <a:prstGeom prst="rect">
            <a:avLst/>
          </a:prstGeom>
          <a:noFill/>
        </p:spPr>
      </p:pic>
      <p:pic>
        <p:nvPicPr>
          <p:cNvPr id="25601" name="Picture 1" descr="D:\Фотографии ВУЗов к Проекту\УРГУПС\usurt_1_x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1"/>
            <a:ext cx="3456384" cy="194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аграрный университет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620075,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Pоссия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Свердловская область, Екатеринбург, ул. Карла Либкнехта, 42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http://urgau.ru/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(343)350-58-94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982-660-10-40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rector.urgau@yandex.ru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D:\Фотографии ВУЗов к Проекту\УРГАУ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968552" cy="45259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аграрный университет (Уральский ГАУ)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федеральное государственное бюджетное образовательное учреждение высшего образования, расположенный в Екатеринбурге.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Уральский государственный аграрный университет представляет крупное многопрофильное высшее учебное заведение, готовящее специалистов для всех отраслей агропромышленного комплекса. На 5 факультетах и институте университета обучается более 6000 студентов по 32 программам высшего, среднего профессионального и дополнительного образования. Подготовка специалистов осуществляется на 22 кафедрах.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национального рейтинга ВУЗов проводимого "Интерфакс", по региональному признаку Уральский ГАУ вошёл в ТОП 10 ВУЗов Уральского федерального округа.</a:t>
            </a:r>
          </a:p>
        </p:txBody>
      </p:sp>
      <p:pic>
        <p:nvPicPr>
          <p:cNvPr id="27651" name="Picture 3" descr="D:\Фотографии ВУЗов к Проекту\УРГАУ\fb6808d0d2aa2dee51a47a8e79ab4e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00808"/>
            <a:ext cx="3096343" cy="2111144"/>
          </a:xfrm>
          <a:prstGeom prst="rect">
            <a:avLst/>
          </a:prstGeom>
          <a:noFill/>
        </p:spPr>
      </p:pic>
      <p:pic>
        <p:nvPicPr>
          <p:cNvPr id="8" name="Picture 2" descr="D:\Фотографии ВУЗов к Проекту\УРГАУ\4TJWwegN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096344" cy="239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 обслуживанием автомобильного транспорта  которым можно обучиться: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707905" y="1916832"/>
          <a:ext cx="5046712" cy="3312368"/>
        </p:xfrm>
        <a:graphic>
          <a:graphicData uri="http://schemas.openxmlformats.org/drawingml/2006/table">
            <a:tbl>
              <a:tblPr/>
              <a:tblGrid>
                <a:gridCol w="1080119"/>
                <a:gridCol w="1440160"/>
                <a:gridCol w="1296144"/>
                <a:gridCol w="1230289"/>
              </a:tblGrid>
              <a:tr h="1033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Calibri"/>
                          <a:cs typeface="Times New Roman"/>
                        </a:rPr>
                        <a:t>Профессиональная подготовка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Сроки обучения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1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23.03.03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Эксплуатация транспортно-технологических машин и комплексов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Сервис транспортных и технологических машин и оборудования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3 года 10 месяцев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Picture 1" descr="D:\Фотографии ВУЗов к Проекту\УРГАУ\uexjne3fA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808312" cy="1871477"/>
          </a:xfrm>
          <a:prstGeom prst="rect">
            <a:avLst/>
          </a:prstGeom>
          <a:noFill/>
        </p:spPr>
      </p:pic>
      <p:pic>
        <p:nvPicPr>
          <p:cNvPr id="8" name="Picture 4" descr="D:\Фотографии ВУЗов к Проекту\УРГАУ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80831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 балл и экзамены которые необходимы при поступлении на данные специальности.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779912" y="1844824"/>
          <a:ext cx="4902696" cy="3240361"/>
        </p:xfrm>
        <a:graphic>
          <a:graphicData uri="http://schemas.openxmlformats.org/drawingml/2006/table">
            <a:tbl>
              <a:tblPr/>
              <a:tblGrid>
                <a:gridCol w="2451088"/>
                <a:gridCol w="2451608"/>
              </a:tblGrid>
              <a:tr h="80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Экзамены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минимальные баллы ЕГЭ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 27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 36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36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3" name="Picture 1" descr="D:\Фотографии ВУЗов к Проекту\УРГАУ\dsc_4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47" y="1844824"/>
            <a:ext cx="3044122" cy="2016224"/>
          </a:xfrm>
          <a:prstGeom prst="rect">
            <a:avLst/>
          </a:prstGeom>
          <a:noFill/>
        </p:spPr>
      </p:pic>
      <p:pic>
        <p:nvPicPr>
          <p:cNvPr id="7" name="Picture 2" descr="D:\Фотографии ВУЗов к Проекту\УРГАУ\IMG_1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1"/>
            <a:ext cx="3096344" cy="210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Средне - специальные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аведения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колледж имени И.И. Ползунова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Екатеринбургский автомобильно-дорожный колледж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Екатеринбургский колледж транспортного строительства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Екатеринбургский политехникум</a:t>
            </a:r>
          </a:p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Ирбитский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мотоциклетный техникум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Екатеринбургский техникум Автоматика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Колледж при Уральском государственном университете путей сообщения</a:t>
            </a:r>
          </a:p>
          <a:p>
            <a:r>
              <a:rPr lang="ru-RU" sz="3400" dirty="0" err="1" smtClean="0"/>
              <a:t>Талицкий</a:t>
            </a:r>
            <a:r>
              <a:rPr lang="ru-RU" sz="3400" dirty="0" smtClean="0"/>
              <a:t> лесотехнический колледж им. Н.И. Кузнецова</a:t>
            </a:r>
          </a:p>
          <a:p>
            <a:r>
              <a:rPr lang="ru-RU" sz="3400" dirty="0" err="1" smtClean="0"/>
              <a:t>Кировградский</a:t>
            </a:r>
            <a:r>
              <a:rPr lang="ru-RU" sz="3400" dirty="0" smtClean="0"/>
              <a:t> техникум промышленности, торговли и сервиса</a:t>
            </a:r>
          </a:p>
          <a:p>
            <a:r>
              <a:rPr lang="ru-RU" sz="3400" dirty="0" err="1" smtClean="0"/>
              <a:t>Камышловский</a:t>
            </a:r>
            <a:r>
              <a:rPr lang="ru-RU" sz="3400" dirty="0" smtClean="0"/>
              <a:t> техникум промышленности и транспорта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Высшие Учебные Заведения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Уральский федеральный университет имени Первого Президента России Б. Н. Ельцина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Уральский институт фондового рынка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университет путей сообщения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аграрный университет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колледж имени И.И. Ползунова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268760"/>
            <a:ext cx="4041648" cy="49377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Екатеринбург, 620014, Свердловская область, Екатеринбург, проспект Ленина, 28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Филиалы: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Кировград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В.Пышма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http://www.ugkp.ru/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(343) 371-62-79</a:t>
            </a:r>
          </a:p>
        </p:txBody>
      </p:sp>
      <p:pic>
        <p:nvPicPr>
          <p:cNvPr id="30722" name="Picture 2" descr="D:\Фотографии ВУЗов к Проекту\СУЗы\УрГосКолИмПолз\big-606-15208282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783856" cy="378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 колледж (УГК) им. И. И. Ползунова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(до 1995 года Свердловский горно-металлургический техникум им. И. И. Ползунова) — старейшее профессиональное учебное заведение Екатеринбурга.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колледжа им. И. И. Ползунова началась в эпоху Петра I, в 1721 году, когда по инициативе В. Н. Татищева были открыты словесные и арифметические школы при Алапаевском,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Кунгурском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Уктусском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казённых заводах.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Первоначально училище располагалось в здании нынешней гимназии № 9, а на новом месте пребывает с 1877 года.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Фотографии ВУЗов к Проекту\СУЗы\УрГосКолИмПолз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528392" cy="2349964"/>
          </a:xfrm>
          <a:prstGeom prst="rect">
            <a:avLst/>
          </a:prstGeom>
          <a:noFill/>
        </p:spPr>
      </p:pic>
      <p:pic>
        <p:nvPicPr>
          <p:cNvPr id="31747" name="Picture 3" descr="D:\Фотографии ВУЗов к Проекту\СУЗы\УрГосКолИмПолз\014650_17c4122247344eb6b4b81cfcbc08ec09_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528392" cy="198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83568" y="1556793"/>
          <a:ext cx="7920878" cy="3088470"/>
        </p:xfrm>
        <a:graphic>
          <a:graphicData uri="http://schemas.openxmlformats.org/drawingml/2006/table">
            <a:tbl>
              <a:tblPr/>
              <a:tblGrid>
                <a:gridCol w="1583502"/>
                <a:gridCol w="1584344"/>
                <a:gridCol w="1584344"/>
                <a:gridCol w="1584344"/>
                <a:gridCol w="1584344"/>
              </a:tblGrid>
              <a:tr h="28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683568" y="4743052"/>
          <a:ext cx="7920880" cy="2015600"/>
        </p:xfrm>
        <a:graphic>
          <a:graphicData uri="http://schemas.openxmlformats.org/drawingml/2006/table">
            <a:tbl>
              <a:tblPr/>
              <a:tblGrid>
                <a:gridCol w="4765618"/>
                <a:gridCol w="1571086"/>
                <a:gridCol w="1584176"/>
              </a:tblGrid>
              <a:tr h="26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3.99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4.25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4.35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3.87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3.74</a:t>
                      </a:r>
                    </a:p>
                  </a:txBody>
                  <a:tcPr marL="6586" marR="6586" marT="6586" marB="65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Екатеринбургский автомобильно-дорожный колледж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196752"/>
            <a:ext cx="4041648" cy="4937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Екатеринбург, 620062, Свердловская область, Екатеринбург, проспект Ленина, 91/1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https://eadk.ru/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(343) 374-01-10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director@eadk.ru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3" name="Picture 1" descr="D:\Фотографии ВУЗов к Проекту\СУЗы\ЕКБАвтоДорКол\650bd1ddef0ebde871e334022723dd7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427984" cy="312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44008" y="1628800"/>
            <a:ext cx="4041648" cy="4937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Екатеринбургский автомобильно-дорожный колледж: - входит в рейтинг «100 лучших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– 2018»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400 бюджетных мест, поступление без ЕГЭ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Интересная и ОПЛАЧИВАЕМАЯ практика на предприятиях России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общежитие рядом с колледжем в центре города - возможность продолжить обучение в профильном вузе без ЕГЭ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90% учащихся к выпуску имеют водительские права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востребованные профессии с зарплатой от 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тыс\мес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8369" name="Picture 1" descr="D:\Фотографии ВУЗов к Проекту\СУЗы\ЕКБАвтоДорКол\D6qo_76XoAA88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3384376" cy="2324905"/>
          </a:xfrm>
          <a:prstGeom prst="rect">
            <a:avLst/>
          </a:prstGeom>
          <a:noFill/>
        </p:spPr>
      </p:pic>
      <p:pic>
        <p:nvPicPr>
          <p:cNvPr id="58370" name="Picture 2" descr="D:\Фотографии ВУЗов к Проекту\СУЗы\ЕКБАвтоДорКол\ead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38437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04294" y="1600200"/>
          <a:ext cx="8244169" cy="5090355"/>
        </p:xfrm>
        <a:graphic>
          <a:graphicData uri="http://schemas.openxmlformats.org/drawingml/2006/table">
            <a:tbl>
              <a:tblPr/>
              <a:tblGrid>
                <a:gridCol w="1648133"/>
                <a:gridCol w="1649009"/>
                <a:gridCol w="1649009"/>
                <a:gridCol w="1649009"/>
                <a:gridCol w="1649009"/>
              </a:tblGrid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23.01.17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Мастер по ремонту и обслуживанию автомобилей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Водитель автомобиля. Слесарь по ремонту автомобилей и подвижного состава.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23.02.01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Организация перевозок и управление на транспорте (по видам)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Техник. Старший техник.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67544" y="2276872"/>
          <a:ext cx="8280920" cy="1962912"/>
        </p:xfrm>
        <a:graphic>
          <a:graphicData uri="http://schemas.openxmlformats.org/drawingml/2006/table">
            <a:tbl>
              <a:tblPr/>
              <a:tblGrid>
                <a:gridCol w="1655480"/>
                <a:gridCol w="1656360"/>
                <a:gridCol w="1656360"/>
                <a:gridCol w="1656360"/>
                <a:gridCol w="1656360"/>
              </a:tblGrid>
              <a:tr h="115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23.02.07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Техник. Специалист.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67544" y="1916832"/>
          <a:ext cx="8280920" cy="323283"/>
        </p:xfrm>
        <a:graphic>
          <a:graphicData uri="http://schemas.openxmlformats.org/drawingml/2006/table">
            <a:tbl>
              <a:tblPr/>
              <a:tblGrid>
                <a:gridCol w="1655480"/>
                <a:gridCol w="1656360"/>
                <a:gridCol w="1656360"/>
                <a:gridCol w="1656360"/>
                <a:gridCol w="1656360"/>
              </a:tblGrid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4293096"/>
          <a:ext cx="8280921" cy="2311512"/>
        </p:xfrm>
        <a:graphic>
          <a:graphicData uri="http://schemas.openxmlformats.org/drawingml/2006/table">
            <a:tbl>
              <a:tblPr/>
              <a:tblGrid>
                <a:gridCol w="4984029"/>
                <a:gridCol w="1630450"/>
                <a:gridCol w="1666442"/>
              </a:tblGrid>
              <a:tr h="35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3.86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3.85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4.04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3.96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3.39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3.61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Екатеринбургский колледж транспортного строительства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860032" y="1600200"/>
            <a:ext cx="3826768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Екатеринбург, 620062, Свердловская область, Екатеринбург, улица Первомайская, 73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https://www.ects.ru/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(343) 374-04-01; (912) 280-13-54</a:t>
            </a:r>
          </a:p>
        </p:txBody>
      </p:sp>
      <p:pic>
        <p:nvPicPr>
          <p:cNvPr id="55298" name="Picture 2" descr="D:\Фотографии ВУЗов к Проекту\СУЗы\ЕКБКолТрансСтро\hello_html_7ab7f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2664296" cy="422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484784"/>
            <a:ext cx="4041648" cy="493776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Екатеринбургский колледж транспортного строительства - государственное многопрофильное образовательное учреждение, одно из крупнейших на Урале.  Входит в ТОП 100" лучших образовательных организаций Российской федерации Движения "Молодые Профессионалы"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Колледж осуществляет подготовку студентов по 19 специальностям и оказывает дополнительные образовательные услуги для профессионалов, школьников и студентов.</a:t>
            </a:r>
          </a:p>
          <a:p>
            <a:endParaRPr lang="ru-RU" dirty="0"/>
          </a:p>
        </p:txBody>
      </p:sp>
      <p:pic>
        <p:nvPicPr>
          <p:cNvPr id="54273" name="Picture 1" descr="D:\Фотографии ВУЗов к Проекту\СУЗы\ЕКБКолТрансСтро\9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3893997" cy="2592288"/>
          </a:xfrm>
          <a:prstGeom prst="rect">
            <a:avLst/>
          </a:prstGeom>
          <a:noFill/>
        </p:spPr>
      </p:pic>
      <p:pic>
        <p:nvPicPr>
          <p:cNvPr id="54274" name="Picture 2" descr="D:\Фотографии ВУЗов к Проекту\СУЗы\ЕКБКолТрансСтро\img_7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387336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39552" y="1700809"/>
          <a:ext cx="8208913" cy="3120394"/>
        </p:xfrm>
        <a:graphic>
          <a:graphicData uri="http://schemas.openxmlformats.org/drawingml/2006/table">
            <a:tbl>
              <a:tblPr/>
              <a:tblGrid>
                <a:gridCol w="1641085"/>
                <a:gridCol w="1641957"/>
                <a:gridCol w="1641957"/>
                <a:gridCol w="1641957"/>
                <a:gridCol w="1641957"/>
              </a:tblGrid>
              <a:tr h="31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539552" y="4797152"/>
          <a:ext cx="8208912" cy="2015576"/>
        </p:xfrm>
        <a:graphic>
          <a:graphicData uri="http://schemas.openxmlformats.org/drawingml/2006/table">
            <a:tbl>
              <a:tblPr/>
              <a:tblGrid>
                <a:gridCol w="4940689"/>
                <a:gridCol w="1616271"/>
                <a:gridCol w="1651952"/>
              </a:tblGrid>
              <a:tr h="25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3.55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3.48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3.54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3.48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3.58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Уральский федеральный университет имени Первого Президента России 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Ельцина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44008" y="1268760"/>
            <a:ext cx="4041648" cy="49377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Адрес: 620002, Уральский федеральный округ, Свердловская область, Екатеринбург, ул. Мира, 19 , ауд. ГУК-100 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https://urfu.ru/ru/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(343) 375-44-74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contact@urfu.ru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графии ВУЗов к Проекту\УРФУ\2IUnrAd-B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412875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Екатеринбургский политехникум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0" y="1196752"/>
            <a:ext cx="4041648" cy="4937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Екатеринбург, 620087, Свердловская область, Екатеринбург, переулок Короткий, 1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http://ekpt.ru/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(343)263-03-60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info124@ekpt.ru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Фотографии ВУЗов к Проекту\СУЗы\ЕКБполитех\логотип_политех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417646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95936" y="1600200"/>
            <a:ext cx="4896544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Екатеринбургский политехникум является ведущим профессиональным образовательным учреждением, осуществляющим подготовку кадров по наиболее востребованным, перспективным рабочим профессиям и специальностям для Российской Федерации, Свердловской области и Уральского федерального округа.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Подготовку выпускников техникум осуществляет для машиностроительной отрасли, сферы ремонта и обслуживания автомобильного транспорта, химической и резинотехнической отрасли, а также для экономического сектора.</a:t>
            </a:r>
          </a:p>
        </p:txBody>
      </p:sp>
      <p:pic>
        <p:nvPicPr>
          <p:cNvPr id="2050" name="Picture 2" descr="I:\Фотографии ВУЗов к Проекту\СУЗы\ЕКБполитех\ekaterinburgskijj-politekhnikum-ekaterinburg1381840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312368" cy="1944216"/>
          </a:xfrm>
          <a:prstGeom prst="rect">
            <a:avLst/>
          </a:prstGeom>
          <a:noFill/>
        </p:spPr>
      </p:pic>
      <p:pic>
        <p:nvPicPr>
          <p:cNvPr id="2052" name="Picture 4" descr="I:\Фотографии ВУЗов к Проекту\СУЗы\ЕКБполитех\S5003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34488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412776"/>
          <a:ext cx="8424933" cy="3710236"/>
        </p:xfrm>
        <a:graphic>
          <a:graphicData uri="http://schemas.openxmlformats.org/drawingml/2006/table">
            <a:tbl>
              <a:tblPr/>
              <a:tblGrid>
                <a:gridCol w="1684273"/>
                <a:gridCol w="1685165"/>
                <a:gridCol w="1959154"/>
                <a:gridCol w="1728192"/>
                <a:gridCol w="1368149"/>
              </a:tblGrid>
              <a:tr h="324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121783"/>
          <a:ext cx="8424937" cy="1758696"/>
        </p:xfrm>
        <a:graphic>
          <a:graphicData uri="http://schemas.openxmlformats.org/drawingml/2006/table">
            <a:tbl>
              <a:tblPr/>
              <a:tblGrid>
                <a:gridCol w="5328592"/>
                <a:gridCol w="1728192"/>
                <a:gridCol w="1368153"/>
              </a:tblGrid>
              <a:tr h="169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3.63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3.64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3.56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3.42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Ирбитский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мотоциклетный техникум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623800, Свердловская область, г. Ирбит, ул. Пролетарская, д. 28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http://imt-irbit.ru/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(34355)6-34-80; (34355)6-34-80; (34355)6-35-15; (34355)6-27-48</a:t>
            </a:r>
          </a:p>
          <a:p>
            <a:endParaRPr lang="ru-RU" dirty="0"/>
          </a:p>
        </p:txBody>
      </p:sp>
      <p:pic>
        <p:nvPicPr>
          <p:cNvPr id="23553" name="Picture 1" descr="I:\Фотографии ВУЗов к Проекту\СУЗы\ИрбитМотоциклетКолл\irbitskii_motocikletnyi_tehnikum_logo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2448272" cy="3549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896544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базе мотоциклетного завода, эвакуированного из г. Москвы, в 1944 году образовывается техникум, занимающийся подготовкой специалистов в области холодной обработки металлов, инструментального производства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мотоциклостроения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 из направлений машиностроительной отрасли промышленности является изготовление мотоциклов, что требует других знаний и умений у молодых специалистов в области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мотоциклостроения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поэтому так важно обучение специалистов и рабочих кадров для нужд этого направления в машиностроении.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I:\Фотографии ВУЗов к Проекту\СУЗы\ИрбитМотоциклетКолл\4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84376" cy="2304256"/>
          </a:xfrm>
          <a:prstGeom prst="rect">
            <a:avLst/>
          </a:prstGeom>
          <a:noFill/>
        </p:spPr>
      </p:pic>
      <p:pic>
        <p:nvPicPr>
          <p:cNvPr id="22530" name="Picture 2" descr="I:\Фотографии ВУЗов к Проекту\СУЗы\ИрбитМотоциклетКолл\v_zdorovom_tele_-_zdorovyy_duh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57676"/>
            <a:ext cx="3384376" cy="2123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556792"/>
          <a:ext cx="8280920" cy="5020887"/>
        </p:xfrm>
        <a:graphic>
          <a:graphicData uri="http://schemas.openxmlformats.org/drawingml/2006/table">
            <a:tbl>
              <a:tblPr/>
              <a:tblGrid>
                <a:gridCol w="1529015"/>
                <a:gridCol w="1801270"/>
                <a:gridCol w="1917198"/>
                <a:gridCol w="1547457"/>
                <a:gridCol w="1485980"/>
              </a:tblGrid>
              <a:tr h="369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23.02.02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Автомобиле - и тракторостроение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Техник. Специалист по автомобиле - и тракторостроению.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23.02.02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Автомобиле - и тракторостроение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Техник. Специалист по автомобиле - и тракторостроению.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23.02.03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Старший техник. Техник. Специалист.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1700808"/>
          <a:ext cx="8280918" cy="3276955"/>
        </p:xfrm>
        <a:graphic>
          <a:graphicData uri="http://schemas.openxmlformats.org/drawingml/2006/table">
            <a:tbl>
              <a:tblPr/>
              <a:tblGrid>
                <a:gridCol w="5238673"/>
                <a:gridCol w="1631349"/>
                <a:gridCol w="1410896"/>
              </a:tblGrid>
              <a:tr h="407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3.84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3.64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3.84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3.64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Екатеринбургский техникум Автоматика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620141, Свердловская область, г.Екатеринбург,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Надеждинская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д. 24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http://etavtomatika.ru/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(343) 324-03-79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etavtomatika@mail.ru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1" name="Picture 1" descr="I:\Фотографии ВУЗов к Проекту\СУЗы\ЕКБТехникАвтомат\g0_16_11_25__12_42_24_582905_11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39" y="1628800"/>
            <a:ext cx="3857421" cy="2952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1412776"/>
            <a:ext cx="100811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248472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развития Екатеринбургского техникума «Автоматика» позиционируют свою образовательную деятельность в связи с направлениями развития Свердловской области, социальных партнеров, поддержки молодежного технического знания и концепции Уральской Инженерной школы.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Сейчас в техникуме существует 93 единицы металлообрабатывающего оборудования - это возможность полностью реализовать подготовку по профессиям и специальностям технического профиля.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I:\Фотографии ВУЗов к Проекту\СУЗы\ЕКБТехникАвтомат\DSC_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528392" cy="2304256"/>
          </a:xfrm>
          <a:prstGeom prst="rect">
            <a:avLst/>
          </a:prstGeom>
          <a:noFill/>
        </p:spPr>
      </p:pic>
      <p:pic>
        <p:nvPicPr>
          <p:cNvPr id="19458" name="Picture 2" descr="I:\Фотографии ВУЗов к Проекту\СУЗы\ЕКБТехникАвтомат\2337-ekaterinburgskiy-tehnikum-avtomatika-1986af9a1d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528392" cy="20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95536" y="1628800"/>
          <a:ext cx="8352928" cy="4817659"/>
        </p:xfrm>
        <a:graphic>
          <a:graphicData uri="http://schemas.openxmlformats.org/drawingml/2006/table">
            <a:tbl>
              <a:tblPr/>
              <a:tblGrid>
                <a:gridCol w="1669876"/>
                <a:gridCol w="1670763"/>
                <a:gridCol w="1670763"/>
                <a:gridCol w="1670763"/>
                <a:gridCol w="1670763"/>
              </a:tblGrid>
              <a:tr h="331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Уральский федеральный университет имени Первого Президента России Б. Н. Ельцина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600200"/>
            <a:ext cx="4690864" cy="4997152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едеральный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университет в Екатеринбурге, созданный на базе Уральского государственного технического университета — УПИ имени первого Президента России Б. Н. Ельцина, по указу президента РФ Д. А. Медведева № 1172 от 21 октября 2009 года, к нему был присоединён Уральский государственный университет имени А. М. Горького по приказу министра образования и науки Российской Федерации А. А.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Фурсенко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№ 155 от 2 февраля 2011 года.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Участник Проекта 5-100 (Проект повышения конкурентоспособности ведущих российских университетов среди ведущих мировых научно-образовательных центров).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 сентября 2017 года Уральский федеральный университет имеет право самостоятельного присуждения учёных степеней.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Самый большой ВУЗ России по количеству студентов (2021).</a:t>
            </a:r>
          </a:p>
          <a:p>
            <a:endParaRPr lang="ru-RU" dirty="0"/>
          </a:p>
        </p:txBody>
      </p:sp>
      <p:pic>
        <p:nvPicPr>
          <p:cNvPr id="2050" name="Picture 2" descr="D:\Фотографии ВУЗов к Проекту\УРФУ\_nwmMEim3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400908" cy="2267272"/>
          </a:xfrm>
          <a:prstGeom prst="rect">
            <a:avLst/>
          </a:prstGeom>
          <a:noFill/>
        </p:spPr>
      </p:pic>
      <p:pic>
        <p:nvPicPr>
          <p:cNvPr id="2051" name="Picture 3" descr="D:\Фотографии ВУЗов к Проекту\УРФУ\D1rjPP_XgAAba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43097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844824"/>
          <a:ext cx="8322553" cy="2769082"/>
        </p:xfrm>
        <a:graphic>
          <a:graphicData uri="http://schemas.openxmlformats.org/drawingml/2006/table">
            <a:tbl>
              <a:tblPr/>
              <a:tblGrid>
                <a:gridCol w="5009086"/>
                <a:gridCol w="1638647"/>
                <a:gridCol w="1674820"/>
              </a:tblGrid>
              <a:tr h="408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Колледж ж/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Транспорта Уральский государственный университет путей сообщения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620034, Свердловская область, г. Екатеринбург, ул. Колмогорова, д. 66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Филиалы: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Челябинск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https://crt.usurt.ru/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(343) 221-25-88;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(343) 221-25-38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kgt@usurt.ru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7409" name="Picture 1" descr="I:\Фотографии ВУЗов к Проекту\СУЗы\КоллУрПутСообщ\kgt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772816"/>
            <a:ext cx="275672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Фотографии ВУЗов к Проекту\УРГУПС\urgup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3242387" cy="216024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39952" y="1600200"/>
            <a:ext cx="4546848" cy="485313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Колледж сегодня имеет современную учебно-материальную базу, которая обеспечивает подготовку специалистов в соответствии со стандартом среднего профессионального образования.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учебных корпусах оборудовано 26 лабораторий, 63 учебных кабинета, 5 цехов учебных мастерских, 5 учебных полигонов, учебно-вычислительный центр, библиотека, актовый зал, спортивно-оздоровительный комплекс и музей колледжа.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Гордостью колледжа является высокий профессиональный уровень педагогического коллектива: 84 преподавателя; 11 имеют высшую квалификационную категорию, 47 — первую категорию.</a:t>
            </a:r>
          </a:p>
          <a:p>
            <a:endParaRPr lang="ru-RU" dirty="0"/>
          </a:p>
        </p:txBody>
      </p:sp>
      <p:pic>
        <p:nvPicPr>
          <p:cNvPr id="16385" name="Picture 1" descr="I:\Фотографии ВУЗов к Проекту\СУЗы\КоллУрПутСообщ\news3318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95536" y="1484784"/>
          <a:ext cx="8280920" cy="3240360"/>
        </p:xfrm>
        <a:graphic>
          <a:graphicData uri="http://schemas.openxmlformats.org/drawingml/2006/table">
            <a:tbl>
              <a:tblPr/>
              <a:tblGrid>
                <a:gridCol w="1655480"/>
                <a:gridCol w="1656360"/>
                <a:gridCol w="1656360"/>
                <a:gridCol w="1656360"/>
                <a:gridCol w="1656360"/>
              </a:tblGrid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Квалификация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обучения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базе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23.02.01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перевозок и управление на транспорте (по видам)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Техник. Старший техник.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23.02.01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перевозок и управление на транспорте (по видам)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Техник. Старший техник.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4725144"/>
          <a:ext cx="8280921" cy="2039112"/>
        </p:xfrm>
        <a:graphic>
          <a:graphicData uri="http://schemas.openxmlformats.org/drawingml/2006/table">
            <a:tbl>
              <a:tblPr/>
              <a:tblGrid>
                <a:gridCol w="4984029"/>
                <a:gridCol w="1630450"/>
                <a:gridCol w="166644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3.93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3.96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4.37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3.73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3.75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Екатеринбургский политехникум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268760"/>
            <a:ext cx="4041648" cy="493776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623640, Свердловская область, г. Талица, ул. Луначарского, д. 81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http://www.tallk.ru/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(34371) 2-16-71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tallt@mail.ru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I:\Фотографии ВУЗов к Проекту\СУЗы\ТалицЛесотехКолл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067944" y="1600200"/>
            <a:ext cx="4752528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1921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Талицкая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лесная школа была преобразована в лесной техникум с 3-хгодичным сроком обучения по специальности "лесное хозяйство".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1930 году техникум стал лесотехническим с отделениями лесозаготовительным, лесотранспортным, лесоустроительным, лесомелиоративным. 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Талицкий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лесотехнический колледж им. Николая Ивановича Кузнецова признан одним из лучших не только в области, но и во всей стране.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итогам 2011, 2012, 2013 годов колледж вошел в число 100 лучших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СУЗов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Р.Ф.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:\Фотографии ВУЗов к Проекту\СУЗы\ТалицЛесотехКолл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1"/>
            <a:ext cx="3528392" cy="1984721"/>
          </a:xfrm>
          <a:prstGeom prst="rect">
            <a:avLst/>
          </a:prstGeom>
          <a:noFill/>
        </p:spPr>
      </p:pic>
      <p:pic>
        <p:nvPicPr>
          <p:cNvPr id="13315" name="Picture 3" descr="I:\Фотографии ВУЗов к Проекту\СУЗы\ТалицЛесотехКолл\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06" y="1628800"/>
            <a:ext cx="351435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772815"/>
          <a:ext cx="8280921" cy="4767072"/>
        </p:xfrm>
        <a:graphic>
          <a:graphicData uri="http://schemas.openxmlformats.org/drawingml/2006/table">
            <a:tbl>
              <a:tblPr/>
              <a:tblGrid>
                <a:gridCol w="1655481"/>
                <a:gridCol w="1656360"/>
                <a:gridCol w="1656360"/>
                <a:gridCol w="1656360"/>
                <a:gridCol w="1656360"/>
              </a:tblGrid>
              <a:tr h="185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станций..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 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700808"/>
          <a:ext cx="8280921" cy="3925824"/>
        </p:xfrm>
        <a:graphic>
          <a:graphicData uri="http://schemas.openxmlformats.org/drawingml/2006/table">
            <a:tbl>
              <a:tblPr/>
              <a:tblGrid>
                <a:gridCol w="1655481"/>
                <a:gridCol w="1656360"/>
                <a:gridCol w="1656360"/>
                <a:gridCol w="1656360"/>
                <a:gridCol w="1656360"/>
              </a:tblGrid>
              <a:tr h="1082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23.01.17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Мастер по ремонту и обслуживанию автомобилей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Водитель автомобиля. Слесарь по ремонту автомобилей и подвижного состава.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23.02.07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Техник. Специалист.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1772815"/>
          <a:ext cx="8280920" cy="3312370"/>
        </p:xfrm>
        <a:graphic>
          <a:graphicData uri="http://schemas.openxmlformats.org/drawingml/2006/table">
            <a:tbl>
              <a:tblPr/>
              <a:tblGrid>
                <a:gridCol w="5017833"/>
                <a:gridCol w="1641508"/>
                <a:gridCol w="1621579"/>
              </a:tblGrid>
              <a:tr h="41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3.54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3.48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3.97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I:\Фотографии ВУЗов к Проекту\СУЗы\КировгрТехПромТоргиСервис\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448842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Кировградский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техникум промышленности, торговли и сервиса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139952" y="1844824"/>
            <a:ext cx="4536504" cy="4281339"/>
          </a:xfrm>
        </p:spPr>
        <p:txBody>
          <a:bodyPr/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624140, Свердловская область, г. Кировград, ул. Дзержинского, д. 12 </a:t>
            </a:r>
          </a:p>
          <a:p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ktpts.ru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(34357)4-02-57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779912" y="1844824"/>
          <a:ext cx="5112568" cy="3925824"/>
        </p:xfrm>
        <a:graphic>
          <a:graphicData uri="http://schemas.openxmlformats.org/drawingml/2006/table">
            <a:tbl>
              <a:tblPr/>
              <a:tblGrid>
                <a:gridCol w="1008273"/>
                <a:gridCol w="1512410"/>
                <a:gridCol w="1368371"/>
                <a:gridCol w="1223514"/>
              </a:tblGrid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Специальность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подготовка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Times New Roman"/>
                          <a:cs typeface="Times New Roman"/>
                        </a:rPr>
                        <a:t>Сроки обучения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23.03.03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Эксплуатация транспортно-технологических машин и комплексов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Автомобили и автомобильное хозяйство; Автомобильный сервис; Эксплуатация и сервис дорожно-строительных машин и оборудования</a:t>
                      </a: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3 года 10 месяцев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Users\Ученик\Desktop\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11338"/>
            <a:ext cx="2946585" cy="1937942"/>
          </a:xfrm>
          <a:prstGeom prst="rect">
            <a:avLst/>
          </a:prstGeom>
          <a:noFill/>
        </p:spPr>
      </p:pic>
      <p:pic>
        <p:nvPicPr>
          <p:cNvPr id="7" name="Picture 3" descr="C:\Users\Ученик\Desktop\studenty-ur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952328" cy="196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3968" y="1600200"/>
            <a:ext cx="4680520" cy="499715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Свердловской области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Кировградский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техникум промышленности, торговли и сервиса" было создано 5 июля 1946 года.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техникуме можно бесплатно, доступно и качественно получить среднее профессиональное образование по специальностям: сварщик (электросварочные и газосварочные работы), повар, кондитер, автомеханик, сварщик (ручной и частично механизированной сварки (наплавки), парикмахер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Техническая эксплуатация и обслуживание электрического и электромеханического оборудования , технология продукции общественного питания, коммерция, монтаж и техническая эксплуатация промышленного оборудования.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I:\Фотографии ВУЗов к Проекту\СУЗы\КировгрТехПромТоргиСервис\ck0Ylv4CZ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461793" cy="2304256"/>
          </a:xfrm>
          <a:prstGeom prst="rect">
            <a:avLst/>
          </a:prstGeom>
          <a:noFill/>
        </p:spPr>
      </p:pic>
      <p:pic>
        <p:nvPicPr>
          <p:cNvPr id="10242" name="Picture 2" descr="I:\Фотографии ВУЗов к Проекту\СУЗы\КировгрТехПромТоргиСервис\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556792"/>
          <a:ext cx="8280920" cy="4767072"/>
        </p:xfrm>
        <a:graphic>
          <a:graphicData uri="http://schemas.openxmlformats.org/drawingml/2006/table">
            <a:tbl>
              <a:tblPr/>
              <a:tblGrid>
                <a:gridCol w="1655480"/>
                <a:gridCol w="1656360"/>
                <a:gridCol w="1656360"/>
                <a:gridCol w="1656360"/>
                <a:gridCol w="1656360"/>
              </a:tblGrid>
              <a:tr h="237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772815"/>
          <a:ext cx="8280920" cy="3384378"/>
        </p:xfrm>
        <a:graphic>
          <a:graphicData uri="http://schemas.openxmlformats.org/drawingml/2006/table">
            <a:tbl>
              <a:tblPr/>
              <a:tblGrid>
                <a:gridCol w="5017834"/>
                <a:gridCol w="1641508"/>
                <a:gridCol w="1621578"/>
              </a:tblGrid>
              <a:tr h="42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3.40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3.40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Камышловский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техникум промышленности и транспорта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624860, Свердловская область, г. Камышлов, ул. Энгельса, д. 167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https://kamtechprom.ru/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34375-2-17-80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pl-16kam-v@mail.ru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I:\Фотографии ВУЗов к Проекту\СУЗы\КамышлПромТехиТрансп\Opw4vhKnS3sdTGQ6BQSnS0W-OMd1VqZlV-idTNNGHs1HO7e0pgBBeGIc6sXjRXaWBpCji_ACNyQQUb4EkHbllj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7281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067944" y="1600200"/>
            <a:ext cx="4824536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ГАПОУ СО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Камышловский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Техникум Промышленности и Транспорта" действует с 24 декабря 1997 г.,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Студенты Государственного автономного образовательного учреждения среднего профессионального образования Свердловской Области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Камышловский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Техникум Промышленности и Транспорта" совместно с преподавателями активно участвуют в волонтерской деятельности.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Техникум тесно сотрудничает с Советом Ветеранов и Центром социальной защиты населения. По мере необходимости организуются рейды с целью помощи нуждающимся.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техникума регулярно проводятся акции, посвященные различным датам</a:t>
            </a:r>
          </a:p>
        </p:txBody>
      </p:sp>
      <p:pic>
        <p:nvPicPr>
          <p:cNvPr id="7169" name="Picture 1" descr="I:\Фотографии ВУЗов к Проекту\СУЗы\КамышлПромТехиТрансп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1"/>
            <a:ext cx="3600400" cy="2208245"/>
          </a:xfrm>
          <a:prstGeom prst="rect">
            <a:avLst/>
          </a:prstGeom>
          <a:noFill/>
        </p:spPr>
      </p:pic>
      <p:pic>
        <p:nvPicPr>
          <p:cNvPr id="7170" name="Picture 2" descr="I:\Фотографии ВУЗов к Проекту\СУЗы\КамышлПромТехиТрансп\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6004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700810"/>
          <a:ext cx="8219257" cy="4767072"/>
        </p:xfrm>
        <a:graphic>
          <a:graphicData uri="http://schemas.openxmlformats.org/drawingml/2006/table">
            <a:tbl>
              <a:tblPr/>
              <a:tblGrid>
                <a:gridCol w="1643153"/>
                <a:gridCol w="1644026"/>
                <a:gridCol w="1644026"/>
                <a:gridCol w="1644026"/>
                <a:gridCol w="1644026"/>
              </a:tblGrid>
              <a:tr h="216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Квалификация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 обучения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 базе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23.01.03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Слесарь по ремонту автомобилей. Водитель автомобиля. Оператор заправочных станций.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года 10 месяцев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556792"/>
          <a:ext cx="8219256" cy="3672408"/>
        </p:xfrm>
        <a:graphic>
          <a:graphicData uri="http://schemas.openxmlformats.org/drawingml/2006/table">
            <a:tbl>
              <a:tblPr/>
              <a:tblGrid>
                <a:gridCol w="4946915"/>
                <a:gridCol w="1618308"/>
                <a:gridCol w="1654033"/>
              </a:tblGrid>
              <a:tr h="54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3.55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3.34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бюджет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3.55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3.34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Средний балл аттестата, принятых по очной форме обучения на коммерческой основе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583" marR="6583" marT="6583" marB="6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работа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Берсенев Глеб Александрович учащийся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«Б» класса школа МАОУ СОШ №8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Даньшина Е. А., учитель физики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 балл и экзамены которые необходимы при поступлении на данные специальности.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995936" y="1700808"/>
          <a:ext cx="4896544" cy="3096344"/>
        </p:xfrm>
        <a:graphic>
          <a:graphicData uri="http://schemas.openxmlformats.org/drawingml/2006/table">
            <a:tbl>
              <a:tblPr/>
              <a:tblGrid>
                <a:gridCol w="2448013"/>
                <a:gridCol w="2448531"/>
              </a:tblGrid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Экзамены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Минимальные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баллы ЕГЭ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 55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55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36</a:t>
                      </a:r>
                    </a:p>
                  </a:txBody>
                  <a:tcPr marL="46258" marR="46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C:\Users\Ученик\Desktop\D95q9YfXoAAftQ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168352" cy="1584176"/>
          </a:xfrm>
          <a:prstGeom prst="rect">
            <a:avLst/>
          </a:prstGeom>
          <a:noFill/>
        </p:spPr>
      </p:pic>
      <p:pic>
        <p:nvPicPr>
          <p:cNvPr id="6" name="Picture 1" descr="D:\Фотографии ВУЗов к Проекту\УРФУ\vsRHAorh6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12990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Уральский институт фондового рынка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48200" y="1484784"/>
            <a:ext cx="4038600" cy="464137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Адрес: 620100, г. Екатеринбург, ул. Сибирский тракт, д. 35,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212 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https://uifr.ru/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(343)2616098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info@uifr.ru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Фотографии ВУЗов к Проекту\УИФР\Mobile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97322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Уральский институт фондового рынка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основан в 1993 году и в настоящее время является современным уникальным для России учебным заведением, обеспечивающим подготовку экономистов с базовым высшим образованием и углубленным знанием специфики функционирования финансовых рынков.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Институт привлекает к обучению студентов сильный профессорско-преподавательский коллектив, в том числе высококвалифицированных специалистов-практиков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Институт ведет широкую работу по профориентации и трудоустройству выпускников. Реализуется ряд специальных программ с предприятиями и организациями – партнерами института.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Фотографии ВУЗов к Проекту\УИФР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264362" cy="2448272"/>
          </a:xfrm>
          <a:prstGeom prst="rect">
            <a:avLst/>
          </a:prstGeom>
          <a:noFill/>
        </p:spPr>
      </p:pic>
      <p:pic>
        <p:nvPicPr>
          <p:cNvPr id="19459" name="Picture 3" descr="D:\Фотографии ВУЗов к Проекту\УИФР\5e5b22202b20e26409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240360" cy="206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Специальности связанные с эксплуатацией и обслуживанием автомобильного транспорта которым можно обучиться: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923928" y="1700808"/>
          <a:ext cx="4968553" cy="3528392"/>
        </p:xfrm>
        <a:graphic>
          <a:graphicData uri="http://schemas.openxmlformats.org/drawingml/2006/table">
            <a:tbl>
              <a:tblPr/>
              <a:tblGrid>
                <a:gridCol w="1242007"/>
                <a:gridCol w="1242007"/>
                <a:gridCol w="1242007"/>
                <a:gridCol w="1242532"/>
              </a:tblGrid>
              <a:tr h="110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Специальность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подготовка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Times New Roman"/>
                          <a:cs typeface="Times New Roman"/>
                        </a:rPr>
                        <a:t>Сроки обучения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23.03.03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Calibri"/>
                          <a:cs typeface="Times New Roman"/>
                        </a:rPr>
                        <a:t>Эксплуатация транспортно-технологических машин и комплексов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Автомобили и автомобильное хозяйство</a:t>
                      </a: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3 года 10 месяцев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550" marR="5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3" name="Picture 3" descr="C:\Users\Ученик\Desktop\Фот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79"/>
            <a:ext cx="3384376" cy="2280775"/>
          </a:xfrm>
          <a:prstGeom prst="rect">
            <a:avLst/>
          </a:prstGeom>
          <a:noFill/>
        </p:spPr>
      </p:pic>
      <p:pic>
        <p:nvPicPr>
          <p:cNvPr id="20484" name="Picture 4" descr="C:\Users\Ученик\Desktop\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34673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353</TotalTime>
  <Words>2596</Words>
  <Application>Microsoft Office PowerPoint</Application>
  <PresentationFormat>Экран (4:3)</PresentationFormat>
  <Paragraphs>547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Начальная</vt:lpstr>
      <vt:lpstr>Топ ССУЗов и ВУЗов  Свердловской области  специальность « Эксплуатация и обслуживание автомобильного транспорта»</vt:lpstr>
      <vt:lpstr>Высшие Учебные Заведения </vt:lpstr>
      <vt:lpstr>Уральский федеральный университет имени Первого Президента России Б. Н. Ельцина</vt:lpstr>
      <vt:lpstr>Уральский федеральный университет имени Первого Президента России Б. Н. Ельцина </vt:lpstr>
      <vt:lpstr>Специальности связанные с эксплуатацией и обслуживанием автомобильного транспорта которым можно обучиться:</vt:lpstr>
      <vt:lpstr>Средний балл и экзамены которые необходимы при поступлении на данные специальности.</vt:lpstr>
      <vt:lpstr>Уральский институт фондового рынка 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Средний балл и экзамены которые необходимы при поступлении на данные специальности.</vt:lpstr>
      <vt:lpstr>Уральский государственный университет путей сообщения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Средний балл и экзамены которые необходимы при поступлении на данные специальности.</vt:lpstr>
      <vt:lpstr>Уральский государственный аграрный университет</vt:lpstr>
      <vt:lpstr>Информация</vt:lpstr>
      <vt:lpstr>Специальности связанные с эксплуатацией и  обслуживанием автомобильного транспорта  которым можно обучиться:</vt:lpstr>
      <vt:lpstr>Средний балл и экзамены которые необходимы при поступлении на данные специальности.</vt:lpstr>
      <vt:lpstr>Средне - специальные Учебные Заведения</vt:lpstr>
      <vt:lpstr>Уральский государственный колледж имени И.И. Ползунова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Екатеринбургский автомобильно-дорожный колледж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Специальности связанные с эксплуатацией и обслуживанием автомобильного транспорта которым можно обучиться:</vt:lpstr>
      <vt:lpstr>Екатеринбургский колледж транспортного строительства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Екатеринбургский политехникум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Ирбитский мотоциклетный техникум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Специальности связанные с эксплуатацией и обслуживанием автомобильного транспорта которым можно обучиться:</vt:lpstr>
      <vt:lpstr>Екатеринбургский техникум Автоматика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Специальности связанные с эксплуатацией и обслуживанием автомобильного транспорта которым можно обучиться:</vt:lpstr>
      <vt:lpstr>Колледж ж/д Транспорта Уральский государственный университет путей сообщения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Екатеринбургский политехникум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Специальности связанные с эксплуатацией и обслуживанием автомобильного транспорта которым можно обучиться:</vt:lpstr>
      <vt:lpstr>Специальности связанные с эксплуатацией и обслуживанием автомобильного транспорта которым можно обучиться:</vt:lpstr>
      <vt:lpstr>Кировградский техникум промышленности, торговли и сервиса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Специальности связанные с эксплуатацией и обслуживанием автомобильного транспорта которым можно обучиться:</vt:lpstr>
      <vt:lpstr>Камышловский техникум промышленности и транспорта</vt:lpstr>
      <vt:lpstr>Информация</vt:lpstr>
      <vt:lpstr>Специальности связанные с эксплуатацией и обслуживанием автомобильного транспорта которым можно обучиться:</vt:lpstr>
      <vt:lpstr>Специальности связанные с эксплуатацией и обслуживанием автомобильного транспорта которым можно обучиться:</vt:lpstr>
      <vt:lpstr>Проектная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 Высших Учебных заведений Свердловской Области где можно обучиться специальности «Автомеханик»</dc:title>
  <dc:creator>Ученик</dc:creator>
  <cp:lastModifiedBy>Ученик</cp:lastModifiedBy>
  <cp:revision>69</cp:revision>
  <dcterms:created xsi:type="dcterms:W3CDTF">2021-10-16T07:01:47Z</dcterms:created>
  <dcterms:modified xsi:type="dcterms:W3CDTF">2021-10-26T03:30:27Z</dcterms:modified>
</cp:coreProperties>
</file>